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63" r:id="rId2"/>
    <p:sldId id="256" r:id="rId3"/>
    <p:sldId id="261" r:id="rId4"/>
    <p:sldId id="271" r:id="rId5"/>
    <p:sldId id="260" r:id="rId6"/>
    <p:sldId id="257" r:id="rId7"/>
    <p:sldId id="268" r:id="rId8"/>
    <p:sldId id="259" r:id="rId9"/>
    <p:sldId id="264" r:id="rId10"/>
    <p:sldId id="266" r:id="rId11"/>
    <p:sldId id="265" r:id="rId12"/>
    <p:sldId id="262" r:id="rId13"/>
    <p:sldId id="269" r:id="rId14"/>
    <p:sldId id="258" r:id="rId15"/>
    <p:sldId id="267"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34"/>
    <p:restoredTop sz="94754"/>
  </p:normalViewPr>
  <p:slideViewPr>
    <p:cSldViewPr snapToGrid="0" snapToObjects="1">
      <p:cViewPr varScale="1">
        <p:scale>
          <a:sx n="36" d="100"/>
          <a:sy n="36" d="100"/>
        </p:scale>
        <p:origin x="108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A3014E-08FE-8647-9F8D-7B97B1E7FCE2}" type="datetimeFigureOut">
              <a:rPr lang="en-US" smtClean="0"/>
              <a:t>7/21/2022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5E0CA-5A3B-4F4F-9D84-E86E19136328}" type="slidenum">
              <a:rPr lang="en-US" smtClean="0"/>
              <a:t>‹#›</a:t>
            </a:fld>
            <a:endParaRPr lang="en-US"/>
          </a:p>
        </p:txBody>
      </p:sp>
    </p:spTree>
    <p:extLst>
      <p:ext uri="{BB962C8B-B14F-4D97-AF65-F5344CB8AC3E}">
        <p14:creationId xmlns:p14="http://schemas.microsoft.com/office/powerpoint/2010/main" val="2566867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route of the Escape of the 28 through College Hill</a:t>
            </a:r>
          </a:p>
        </p:txBody>
      </p:sp>
      <p:sp>
        <p:nvSpPr>
          <p:cNvPr id="4" name="Slide Number Placeholder 3"/>
          <p:cNvSpPr>
            <a:spLocks noGrp="1"/>
          </p:cNvSpPr>
          <p:nvPr>
            <p:ph type="sldNum" sz="quarter" idx="5"/>
          </p:nvPr>
        </p:nvSpPr>
        <p:spPr/>
        <p:txBody>
          <a:bodyPr/>
          <a:lstStyle/>
          <a:p>
            <a:fld id="{6D55E0CA-5A3B-4F4F-9D84-E86E19136328}" type="slidenum">
              <a:rPr lang="en-US" smtClean="0"/>
              <a:t>6</a:t>
            </a:fld>
            <a:endParaRPr lang="en-US"/>
          </a:p>
        </p:txBody>
      </p:sp>
    </p:spTree>
    <p:extLst>
      <p:ext uri="{BB962C8B-B14F-4D97-AF65-F5344CB8AC3E}">
        <p14:creationId xmlns:p14="http://schemas.microsoft.com/office/powerpoint/2010/main" val="1322532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over 20 pictures from the weekly Black Lives Matter Support event every Sunday since June, 2020.  some were hung under the BLM mural from Cincinnati City Hall.  This is a very flexible part of this exhibit.</a:t>
            </a:r>
          </a:p>
        </p:txBody>
      </p:sp>
      <p:sp>
        <p:nvSpPr>
          <p:cNvPr id="4" name="Slide Number Placeholder 3"/>
          <p:cNvSpPr>
            <a:spLocks noGrp="1"/>
          </p:cNvSpPr>
          <p:nvPr>
            <p:ph type="sldNum" sz="quarter" idx="5"/>
          </p:nvPr>
        </p:nvSpPr>
        <p:spPr/>
        <p:txBody>
          <a:bodyPr/>
          <a:lstStyle/>
          <a:p>
            <a:fld id="{6D55E0CA-5A3B-4F4F-9D84-E86E19136328}" type="slidenum">
              <a:rPr lang="en-US" smtClean="0"/>
              <a:t>16</a:t>
            </a:fld>
            <a:endParaRPr lang="en-US"/>
          </a:p>
        </p:txBody>
      </p:sp>
    </p:spTree>
    <p:extLst>
      <p:ext uri="{BB962C8B-B14F-4D97-AF65-F5344CB8AC3E}">
        <p14:creationId xmlns:p14="http://schemas.microsoft.com/office/powerpoint/2010/main" val="3182022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 x 36 reproduction of Charles Webber’s   The Underground Railroad       Levi and Katie Coffin are pictured here</a:t>
            </a:r>
          </a:p>
        </p:txBody>
      </p:sp>
      <p:sp>
        <p:nvSpPr>
          <p:cNvPr id="4" name="Slide Number Placeholder 3"/>
          <p:cNvSpPr>
            <a:spLocks noGrp="1"/>
          </p:cNvSpPr>
          <p:nvPr>
            <p:ph type="sldNum" sz="quarter" idx="5"/>
          </p:nvPr>
        </p:nvSpPr>
        <p:spPr/>
        <p:txBody>
          <a:bodyPr/>
          <a:lstStyle/>
          <a:p>
            <a:fld id="{6D55E0CA-5A3B-4F4F-9D84-E86E19136328}" type="slidenum">
              <a:rPr lang="en-US" smtClean="0"/>
              <a:t>8</a:t>
            </a:fld>
            <a:endParaRPr lang="en-US"/>
          </a:p>
        </p:txBody>
      </p:sp>
    </p:spTree>
    <p:extLst>
      <p:ext uri="{BB962C8B-B14F-4D97-AF65-F5344CB8AC3E}">
        <p14:creationId xmlns:p14="http://schemas.microsoft.com/office/powerpoint/2010/main" val="119626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interracial UGRR conductors on the Cincinnati-Detroit line</a:t>
            </a:r>
          </a:p>
        </p:txBody>
      </p:sp>
      <p:sp>
        <p:nvSpPr>
          <p:cNvPr id="4" name="Slide Number Placeholder 3"/>
          <p:cNvSpPr>
            <a:spLocks noGrp="1"/>
          </p:cNvSpPr>
          <p:nvPr>
            <p:ph type="sldNum" sz="quarter" idx="5"/>
          </p:nvPr>
        </p:nvSpPr>
        <p:spPr/>
        <p:txBody>
          <a:bodyPr/>
          <a:lstStyle/>
          <a:p>
            <a:fld id="{6D55E0CA-5A3B-4F4F-9D84-E86E19136328}" type="slidenum">
              <a:rPr lang="en-US" smtClean="0"/>
              <a:t>9</a:t>
            </a:fld>
            <a:endParaRPr lang="en-US"/>
          </a:p>
        </p:txBody>
      </p:sp>
    </p:spTree>
    <p:extLst>
      <p:ext uri="{BB962C8B-B14F-4D97-AF65-F5344CB8AC3E}">
        <p14:creationId xmlns:p14="http://schemas.microsoft.com/office/powerpoint/2010/main" val="4249315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Size Cut-outs of Laura Haviland and Henry Bibb who greeted the 28 on their arrival in Canada</a:t>
            </a:r>
          </a:p>
        </p:txBody>
      </p:sp>
      <p:sp>
        <p:nvSpPr>
          <p:cNvPr id="4" name="Slide Number Placeholder 3"/>
          <p:cNvSpPr>
            <a:spLocks noGrp="1"/>
          </p:cNvSpPr>
          <p:nvPr>
            <p:ph type="sldNum" sz="quarter" idx="5"/>
          </p:nvPr>
        </p:nvSpPr>
        <p:spPr/>
        <p:txBody>
          <a:bodyPr/>
          <a:lstStyle/>
          <a:p>
            <a:fld id="{6D55E0CA-5A3B-4F4F-9D84-E86E19136328}" type="slidenum">
              <a:rPr lang="en-US" smtClean="0"/>
              <a:t>10</a:t>
            </a:fld>
            <a:endParaRPr lang="en-US"/>
          </a:p>
        </p:txBody>
      </p:sp>
    </p:spTree>
    <p:extLst>
      <p:ext uri="{BB962C8B-B14F-4D97-AF65-F5344CB8AC3E}">
        <p14:creationId xmlns:p14="http://schemas.microsoft.com/office/powerpoint/2010/main" val="3317417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 x 36 photo of the Black Lives Matter Mural in </a:t>
            </a:r>
            <a:r>
              <a:rPr lang="en-US" dirty="0" err="1"/>
              <a:t>fron</a:t>
            </a:r>
            <a:r>
              <a:rPr lang="en-US" dirty="0"/>
              <a:t> of Cincinnati City </a:t>
            </a:r>
            <a:r>
              <a:rPr lang="en-US" dirty="0" err="1"/>
              <a:t>HAll</a:t>
            </a:r>
            <a:endParaRPr lang="en-US" dirty="0"/>
          </a:p>
        </p:txBody>
      </p:sp>
      <p:sp>
        <p:nvSpPr>
          <p:cNvPr id="4" name="Slide Number Placeholder 3"/>
          <p:cNvSpPr>
            <a:spLocks noGrp="1"/>
          </p:cNvSpPr>
          <p:nvPr>
            <p:ph type="sldNum" sz="quarter" idx="5"/>
          </p:nvPr>
        </p:nvSpPr>
        <p:spPr/>
        <p:txBody>
          <a:bodyPr/>
          <a:lstStyle/>
          <a:p>
            <a:fld id="{6D55E0CA-5A3B-4F4F-9D84-E86E19136328}" type="slidenum">
              <a:rPr lang="en-US" smtClean="0"/>
              <a:t>11</a:t>
            </a:fld>
            <a:endParaRPr lang="en-US"/>
          </a:p>
        </p:txBody>
      </p:sp>
    </p:spTree>
    <p:extLst>
      <p:ext uri="{BB962C8B-B14F-4D97-AF65-F5344CB8AC3E}">
        <p14:creationId xmlns:p14="http://schemas.microsoft.com/office/powerpoint/2010/main" val="3021402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x 10 Photos of Line the Avenue</a:t>
            </a:r>
          </a:p>
        </p:txBody>
      </p:sp>
      <p:sp>
        <p:nvSpPr>
          <p:cNvPr id="4" name="Slide Number Placeholder 3"/>
          <p:cNvSpPr>
            <a:spLocks noGrp="1"/>
          </p:cNvSpPr>
          <p:nvPr>
            <p:ph type="sldNum" sz="quarter" idx="5"/>
          </p:nvPr>
        </p:nvSpPr>
        <p:spPr/>
        <p:txBody>
          <a:bodyPr/>
          <a:lstStyle/>
          <a:p>
            <a:fld id="{6D55E0CA-5A3B-4F4F-9D84-E86E19136328}" type="slidenum">
              <a:rPr lang="en-US" smtClean="0"/>
              <a:t>12</a:t>
            </a:fld>
            <a:endParaRPr lang="en-US"/>
          </a:p>
        </p:txBody>
      </p:sp>
    </p:spTree>
    <p:extLst>
      <p:ext uri="{BB962C8B-B14F-4D97-AF65-F5344CB8AC3E}">
        <p14:creationId xmlns:p14="http://schemas.microsoft.com/office/powerpoint/2010/main" val="3187826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life size cut outs of College Hill residents</a:t>
            </a:r>
          </a:p>
        </p:txBody>
      </p:sp>
      <p:sp>
        <p:nvSpPr>
          <p:cNvPr id="4" name="Slide Number Placeholder 3"/>
          <p:cNvSpPr>
            <a:spLocks noGrp="1"/>
          </p:cNvSpPr>
          <p:nvPr>
            <p:ph type="sldNum" sz="quarter" idx="5"/>
          </p:nvPr>
        </p:nvSpPr>
        <p:spPr/>
        <p:txBody>
          <a:bodyPr/>
          <a:lstStyle/>
          <a:p>
            <a:fld id="{6D55E0CA-5A3B-4F4F-9D84-E86E19136328}" type="slidenum">
              <a:rPr lang="en-US" smtClean="0"/>
              <a:t>13</a:t>
            </a:fld>
            <a:endParaRPr lang="en-US"/>
          </a:p>
        </p:txBody>
      </p:sp>
    </p:spTree>
    <p:extLst>
      <p:ext uri="{BB962C8B-B14F-4D97-AF65-F5344CB8AC3E}">
        <p14:creationId xmlns:p14="http://schemas.microsoft.com/office/powerpoint/2010/main" val="2581484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 x 36 inch poster  for the College Hill Line the Avenue event each </a:t>
            </a:r>
            <a:r>
              <a:rPr lang="en-US" dirty="0" err="1"/>
              <a:t>SUnday</a:t>
            </a:r>
            <a:endParaRPr lang="en-US" dirty="0"/>
          </a:p>
        </p:txBody>
      </p:sp>
      <p:sp>
        <p:nvSpPr>
          <p:cNvPr id="4" name="Slide Number Placeholder 3"/>
          <p:cNvSpPr>
            <a:spLocks noGrp="1"/>
          </p:cNvSpPr>
          <p:nvPr>
            <p:ph type="sldNum" sz="quarter" idx="5"/>
          </p:nvPr>
        </p:nvSpPr>
        <p:spPr/>
        <p:txBody>
          <a:bodyPr/>
          <a:lstStyle/>
          <a:p>
            <a:fld id="{6D55E0CA-5A3B-4F4F-9D84-E86E19136328}" type="slidenum">
              <a:rPr lang="en-US" smtClean="0"/>
              <a:t>14</a:t>
            </a:fld>
            <a:endParaRPr lang="en-US"/>
          </a:p>
        </p:txBody>
      </p:sp>
    </p:spTree>
    <p:extLst>
      <p:ext uri="{BB962C8B-B14F-4D97-AF65-F5344CB8AC3E}">
        <p14:creationId xmlns:p14="http://schemas.microsoft.com/office/powerpoint/2010/main" val="3342663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x 10 photo  of Line The Avenue in College Hill</a:t>
            </a:r>
          </a:p>
        </p:txBody>
      </p:sp>
      <p:sp>
        <p:nvSpPr>
          <p:cNvPr id="4" name="Slide Number Placeholder 3"/>
          <p:cNvSpPr>
            <a:spLocks noGrp="1"/>
          </p:cNvSpPr>
          <p:nvPr>
            <p:ph type="sldNum" sz="quarter" idx="5"/>
          </p:nvPr>
        </p:nvSpPr>
        <p:spPr/>
        <p:txBody>
          <a:bodyPr/>
          <a:lstStyle/>
          <a:p>
            <a:fld id="{6D55E0CA-5A3B-4F4F-9D84-E86E19136328}" type="slidenum">
              <a:rPr lang="en-US" smtClean="0"/>
              <a:t>15</a:t>
            </a:fld>
            <a:endParaRPr lang="en-US"/>
          </a:p>
        </p:txBody>
      </p:sp>
    </p:spTree>
    <p:extLst>
      <p:ext uri="{BB962C8B-B14F-4D97-AF65-F5344CB8AC3E}">
        <p14:creationId xmlns:p14="http://schemas.microsoft.com/office/powerpoint/2010/main" val="2869081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75D4A-CB04-5349-8B24-405B383946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82E8A0-D30D-AC43-AC0F-5AF0FF2714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043F39-421D-4E40-8D49-7EA243C56CD2}"/>
              </a:ext>
            </a:extLst>
          </p:cNvPr>
          <p:cNvSpPr>
            <a:spLocks noGrp="1"/>
          </p:cNvSpPr>
          <p:nvPr>
            <p:ph type="dt" sz="half" idx="10"/>
          </p:nvPr>
        </p:nvSpPr>
        <p:spPr/>
        <p:txBody>
          <a:bodyPr/>
          <a:lstStyle/>
          <a:p>
            <a:fld id="{441AC44B-A355-224F-A457-2FBA0ABAA878}" type="datetimeFigureOut">
              <a:rPr lang="en-US" smtClean="0"/>
              <a:t>7/21/2022</a:t>
            </a:fld>
            <a:endParaRPr lang="en-US"/>
          </a:p>
        </p:txBody>
      </p:sp>
      <p:sp>
        <p:nvSpPr>
          <p:cNvPr id="5" name="Footer Placeholder 4">
            <a:extLst>
              <a:ext uri="{FF2B5EF4-FFF2-40B4-BE49-F238E27FC236}">
                <a16:creationId xmlns:a16="http://schemas.microsoft.com/office/drawing/2014/main" id="{D9D555EB-CDEE-014A-9678-E63FF262B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E8216-3BC1-8841-86F6-3270DA467818}"/>
              </a:ext>
            </a:extLst>
          </p:cNvPr>
          <p:cNvSpPr>
            <a:spLocks noGrp="1"/>
          </p:cNvSpPr>
          <p:nvPr>
            <p:ph type="sldNum" sz="quarter" idx="12"/>
          </p:nvPr>
        </p:nvSpPr>
        <p:spPr/>
        <p:txBody>
          <a:bodyPr/>
          <a:lstStyle/>
          <a:p>
            <a:fld id="{F702364A-DA04-7E4C-9631-670CA9EAA37F}" type="slidenum">
              <a:rPr lang="en-US" smtClean="0"/>
              <a:t>‹#›</a:t>
            </a:fld>
            <a:endParaRPr lang="en-US"/>
          </a:p>
        </p:txBody>
      </p:sp>
    </p:spTree>
    <p:extLst>
      <p:ext uri="{BB962C8B-B14F-4D97-AF65-F5344CB8AC3E}">
        <p14:creationId xmlns:p14="http://schemas.microsoft.com/office/powerpoint/2010/main" val="1293731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9CB5B-292D-5D42-ACB7-5A44E2DA1D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A5DA1C-5416-5443-8192-700FA3D8F30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BBA273-ED33-CA4C-9667-7F78302420BD}"/>
              </a:ext>
            </a:extLst>
          </p:cNvPr>
          <p:cNvSpPr>
            <a:spLocks noGrp="1"/>
          </p:cNvSpPr>
          <p:nvPr>
            <p:ph type="dt" sz="half" idx="10"/>
          </p:nvPr>
        </p:nvSpPr>
        <p:spPr/>
        <p:txBody>
          <a:bodyPr/>
          <a:lstStyle/>
          <a:p>
            <a:fld id="{441AC44B-A355-224F-A457-2FBA0ABAA878}" type="datetimeFigureOut">
              <a:rPr lang="en-US" smtClean="0"/>
              <a:t>7/21/2022</a:t>
            </a:fld>
            <a:endParaRPr lang="en-US"/>
          </a:p>
        </p:txBody>
      </p:sp>
      <p:sp>
        <p:nvSpPr>
          <p:cNvPr id="5" name="Footer Placeholder 4">
            <a:extLst>
              <a:ext uri="{FF2B5EF4-FFF2-40B4-BE49-F238E27FC236}">
                <a16:creationId xmlns:a16="http://schemas.microsoft.com/office/drawing/2014/main" id="{AE72A8D7-099E-414E-9421-334BB773C0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2E15A2-89F8-7941-B686-C423AE98492C}"/>
              </a:ext>
            </a:extLst>
          </p:cNvPr>
          <p:cNvSpPr>
            <a:spLocks noGrp="1"/>
          </p:cNvSpPr>
          <p:nvPr>
            <p:ph type="sldNum" sz="quarter" idx="12"/>
          </p:nvPr>
        </p:nvSpPr>
        <p:spPr/>
        <p:txBody>
          <a:bodyPr/>
          <a:lstStyle/>
          <a:p>
            <a:fld id="{F702364A-DA04-7E4C-9631-670CA9EAA37F}" type="slidenum">
              <a:rPr lang="en-US" smtClean="0"/>
              <a:t>‹#›</a:t>
            </a:fld>
            <a:endParaRPr lang="en-US"/>
          </a:p>
        </p:txBody>
      </p:sp>
    </p:spTree>
    <p:extLst>
      <p:ext uri="{BB962C8B-B14F-4D97-AF65-F5344CB8AC3E}">
        <p14:creationId xmlns:p14="http://schemas.microsoft.com/office/powerpoint/2010/main" val="2373379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2CC65B-6481-1848-8BB2-09C49E5F6A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8E005B-78FB-9648-B89A-3073BEE676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C19CD-E622-FA47-8925-27FE3A7BD798}"/>
              </a:ext>
            </a:extLst>
          </p:cNvPr>
          <p:cNvSpPr>
            <a:spLocks noGrp="1"/>
          </p:cNvSpPr>
          <p:nvPr>
            <p:ph type="dt" sz="half" idx="10"/>
          </p:nvPr>
        </p:nvSpPr>
        <p:spPr/>
        <p:txBody>
          <a:bodyPr/>
          <a:lstStyle/>
          <a:p>
            <a:fld id="{441AC44B-A355-224F-A457-2FBA0ABAA878}" type="datetimeFigureOut">
              <a:rPr lang="en-US" smtClean="0"/>
              <a:t>7/21/2022</a:t>
            </a:fld>
            <a:endParaRPr lang="en-US"/>
          </a:p>
        </p:txBody>
      </p:sp>
      <p:sp>
        <p:nvSpPr>
          <p:cNvPr id="5" name="Footer Placeholder 4">
            <a:extLst>
              <a:ext uri="{FF2B5EF4-FFF2-40B4-BE49-F238E27FC236}">
                <a16:creationId xmlns:a16="http://schemas.microsoft.com/office/drawing/2014/main" id="{8DAC976C-6AAE-7243-B39E-4EFFA0C2F3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77960-E386-C04E-804B-57197C387EC3}"/>
              </a:ext>
            </a:extLst>
          </p:cNvPr>
          <p:cNvSpPr>
            <a:spLocks noGrp="1"/>
          </p:cNvSpPr>
          <p:nvPr>
            <p:ph type="sldNum" sz="quarter" idx="12"/>
          </p:nvPr>
        </p:nvSpPr>
        <p:spPr/>
        <p:txBody>
          <a:bodyPr/>
          <a:lstStyle/>
          <a:p>
            <a:fld id="{F702364A-DA04-7E4C-9631-670CA9EAA37F}" type="slidenum">
              <a:rPr lang="en-US" smtClean="0"/>
              <a:t>‹#›</a:t>
            </a:fld>
            <a:endParaRPr lang="en-US"/>
          </a:p>
        </p:txBody>
      </p:sp>
    </p:spTree>
    <p:extLst>
      <p:ext uri="{BB962C8B-B14F-4D97-AF65-F5344CB8AC3E}">
        <p14:creationId xmlns:p14="http://schemas.microsoft.com/office/powerpoint/2010/main" val="4022097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9774-78C9-734E-8EFD-35D2AF0D30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81EAE9-85A0-DA4F-AA25-1B3AEA6B75E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5BF05E-03BD-354C-907C-135E3518780B}"/>
              </a:ext>
            </a:extLst>
          </p:cNvPr>
          <p:cNvSpPr>
            <a:spLocks noGrp="1"/>
          </p:cNvSpPr>
          <p:nvPr>
            <p:ph type="dt" sz="half" idx="10"/>
          </p:nvPr>
        </p:nvSpPr>
        <p:spPr/>
        <p:txBody>
          <a:bodyPr/>
          <a:lstStyle/>
          <a:p>
            <a:fld id="{441AC44B-A355-224F-A457-2FBA0ABAA878}" type="datetimeFigureOut">
              <a:rPr lang="en-US" smtClean="0"/>
              <a:t>7/21/2022</a:t>
            </a:fld>
            <a:endParaRPr lang="en-US"/>
          </a:p>
        </p:txBody>
      </p:sp>
      <p:sp>
        <p:nvSpPr>
          <p:cNvPr id="5" name="Footer Placeholder 4">
            <a:extLst>
              <a:ext uri="{FF2B5EF4-FFF2-40B4-BE49-F238E27FC236}">
                <a16:creationId xmlns:a16="http://schemas.microsoft.com/office/drawing/2014/main" id="{AC48EDC9-7F09-974D-AAE0-ED32016EE0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9488E3-2BC2-0B4A-9AA9-BFE24426AA4C}"/>
              </a:ext>
            </a:extLst>
          </p:cNvPr>
          <p:cNvSpPr>
            <a:spLocks noGrp="1"/>
          </p:cNvSpPr>
          <p:nvPr>
            <p:ph type="sldNum" sz="quarter" idx="12"/>
          </p:nvPr>
        </p:nvSpPr>
        <p:spPr/>
        <p:txBody>
          <a:bodyPr/>
          <a:lstStyle/>
          <a:p>
            <a:fld id="{F702364A-DA04-7E4C-9631-670CA9EAA37F}" type="slidenum">
              <a:rPr lang="en-US" smtClean="0"/>
              <a:t>‹#›</a:t>
            </a:fld>
            <a:endParaRPr lang="en-US"/>
          </a:p>
        </p:txBody>
      </p:sp>
    </p:spTree>
    <p:extLst>
      <p:ext uri="{BB962C8B-B14F-4D97-AF65-F5344CB8AC3E}">
        <p14:creationId xmlns:p14="http://schemas.microsoft.com/office/powerpoint/2010/main" val="2764371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06362-86C9-B242-AA64-4E5103C01F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719D2B-6747-7B45-8995-883FDA9E80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09358BA-11EA-3A45-871D-AF634372B1E0}"/>
              </a:ext>
            </a:extLst>
          </p:cNvPr>
          <p:cNvSpPr>
            <a:spLocks noGrp="1"/>
          </p:cNvSpPr>
          <p:nvPr>
            <p:ph type="dt" sz="half" idx="10"/>
          </p:nvPr>
        </p:nvSpPr>
        <p:spPr/>
        <p:txBody>
          <a:bodyPr/>
          <a:lstStyle/>
          <a:p>
            <a:fld id="{441AC44B-A355-224F-A457-2FBA0ABAA878}" type="datetimeFigureOut">
              <a:rPr lang="en-US" smtClean="0"/>
              <a:t>7/21/2022</a:t>
            </a:fld>
            <a:endParaRPr lang="en-US"/>
          </a:p>
        </p:txBody>
      </p:sp>
      <p:sp>
        <p:nvSpPr>
          <p:cNvPr id="5" name="Footer Placeholder 4">
            <a:extLst>
              <a:ext uri="{FF2B5EF4-FFF2-40B4-BE49-F238E27FC236}">
                <a16:creationId xmlns:a16="http://schemas.microsoft.com/office/drawing/2014/main" id="{42718B7A-23B4-E94F-958B-84D662B09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85ED1F-A115-4346-A41F-57D6AC9F0D36}"/>
              </a:ext>
            </a:extLst>
          </p:cNvPr>
          <p:cNvSpPr>
            <a:spLocks noGrp="1"/>
          </p:cNvSpPr>
          <p:nvPr>
            <p:ph type="sldNum" sz="quarter" idx="12"/>
          </p:nvPr>
        </p:nvSpPr>
        <p:spPr/>
        <p:txBody>
          <a:bodyPr/>
          <a:lstStyle/>
          <a:p>
            <a:fld id="{F702364A-DA04-7E4C-9631-670CA9EAA37F}" type="slidenum">
              <a:rPr lang="en-US" smtClean="0"/>
              <a:t>‹#›</a:t>
            </a:fld>
            <a:endParaRPr lang="en-US"/>
          </a:p>
        </p:txBody>
      </p:sp>
    </p:spTree>
    <p:extLst>
      <p:ext uri="{BB962C8B-B14F-4D97-AF65-F5344CB8AC3E}">
        <p14:creationId xmlns:p14="http://schemas.microsoft.com/office/powerpoint/2010/main" val="3454998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B452E-82A8-5B42-A061-02C23387DB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5C7C20-FC5B-F242-B5D4-E1ED32B0DB6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EF24C3-7B0C-184F-86F2-FDA78DF288D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A1782F-2B8D-F343-A3BE-3922FD3BD95E}"/>
              </a:ext>
            </a:extLst>
          </p:cNvPr>
          <p:cNvSpPr>
            <a:spLocks noGrp="1"/>
          </p:cNvSpPr>
          <p:nvPr>
            <p:ph type="dt" sz="half" idx="10"/>
          </p:nvPr>
        </p:nvSpPr>
        <p:spPr/>
        <p:txBody>
          <a:bodyPr/>
          <a:lstStyle/>
          <a:p>
            <a:fld id="{441AC44B-A355-224F-A457-2FBA0ABAA878}" type="datetimeFigureOut">
              <a:rPr lang="en-US" smtClean="0"/>
              <a:t>7/21/2022</a:t>
            </a:fld>
            <a:endParaRPr lang="en-US"/>
          </a:p>
        </p:txBody>
      </p:sp>
      <p:sp>
        <p:nvSpPr>
          <p:cNvPr id="6" name="Footer Placeholder 5">
            <a:extLst>
              <a:ext uri="{FF2B5EF4-FFF2-40B4-BE49-F238E27FC236}">
                <a16:creationId xmlns:a16="http://schemas.microsoft.com/office/drawing/2014/main" id="{323F2BDF-293C-6F45-B9D7-FCED396190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AF4C63-9B05-F94F-901F-9D36DCE13281}"/>
              </a:ext>
            </a:extLst>
          </p:cNvPr>
          <p:cNvSpPr>
            <a:spLocks noGrp="1"/>
          </p:cNvSpPr>
          <p:nvPr>
            <p:ph type="sldNum" sz="quarter" idx="12"/>
          </p:nvPr>
        </p:nvSpPr>
        <p:spPr/>
        <p:txBody>
          <a:bodyPr/>
          <a:lstStyle/>
          <a:p>
            <a:fld id="{F702364A-DA04-7E4C-9631-670CA9EAA37F}" type="slidenum">
              <a:rPr lang="en-US" smtClean="0"/>
              <a:t>‹#›</a:t>
            </a:fld>
            <a:endParaRPr lang="en-US"/>
          </a:p>
        </p:txBody>
      </p:sp>
    </p:spTree>
    <p:extLst>
      <p:ext uri="{BB962C8B-B14F-4D97-AF65-F5344CB8AC3E}">
        <p14:creationId xmlns:p14="http://schemas.microsoft.com/office/powerpoint/2010/main" val="2921931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41827-8EB0-6C4F-AEAF-E050E44A32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F4D4BF-1841-434D-8560-BAEBCC63E6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65925A1-84F4-3D4E-A8E6-4D754529986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3BEB52-3032-B941-8A11-21FCA64E9A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D69B346-BA2D-7B4D-A803-44C01F4D23F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314BA2-A742-2543-BE16-3511EF700E3C}"/>
              </a:ext>
            </a:extLst>
          </p:cNvPr>
          <p:cNvSpPr>
            <a:spLocks noGrp="1"/>
          </p:cNvSpPr>
          <p:nvPr>
            <p:ph type="dt" sz="half" idx="10"/>
          </p:nvPr>
        </p:nvSpPr>
        <p:spPr/>
        <p:txBody>
          <a:bodyPr/>
          <a:lstStyle/>
          <a:p>
            <a:fld id="{441AC44B-A355-224F-A457-2FBA0ABAA878}" type="datetimeFigureOut">
              <a:rPr lang="en-US" smtClean="0"/>
              <a:t>7/21/2022</a:t>
            </a:fld>
            <a:endParaRPr lang="en-US"/>
          </a:p>
        </p:txBody>
      </p:sp>
      <p:sp>
        <p:nvSpPr>
          <p:cNvPr id="8" name="Footer Placeholder 7">
            <a:extLst>
              <a:ext uri="{FF2B5EF4-FFF2-40B4-BE49-F238E27FC236}">
                <a16:creationId xmlns:a16="http://schemas.microsoft.com/office/drawing/2014/main" id="{E401D837-840B-3A47-87FB-AD69D204ED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6D27C3-8967-1E48-A971-65087A308803}"/>
              </a:ext>
            </a:extLst>
          </p:cNvPr>
          <p:cNvSpPr>
            <a:spLocks noGrp="1"/>
          </p:cNvSpPr>
          <p:nvPr>
            <p:ph type="sldNum" sz="quarter" idx="12"/>
          </p:nvPr>
        </p:nvSpPr>
        <p:spPr/>
        <p:txBody>
          <a:bodyPr/>
          <a:lstStyle/>
          <a:p>
            <a:fld id="{F702364A-DA04-7E4C-9631-670CA9EAA37F}" type="slidenum">
              <a:rPr lang="en-US" smtClean="0"/>
              <a:t>‹#›</a:t>
            </a:fld>
            <a:endParaRPr lang="en-US"/>
          </a:p>
        </p:txBody>
      </p:sp>
    </p:spTree>
    <p:extLst>
      <p:ext uri="{BB962C8B-B14F-4D97-AF65-F5344CB8AC3E}">
        <p14:creationId xmlns:p14="http://schemas.microsoft.com/office/powerpoint/2010/main" val="3141316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DDF8A-7358-EE42-A6C2-F50A6F5DD9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0100FD-E9F1-1547-9E4A-7497BA086B70}"/>
              </a:ext>
            </a:extLst>
          </p:cNvPr>
          <p:cNvSpPr>
            <a:spLocks noGrp="1"/>
          </p:cNvSpPr>
          <p:nvPr>
            <p:ph type="dt" sz="half" idx="10"/>
          </p:nvPr>
        </p:nvSpPr>
        <p:spPr/>
        <p:txBody>
          <a:bodyPr/>
          <a:lstStyle/>
          <a:p>
            <a:fld id="{441AC44B-A355-224F-A457-2FBA0ABAA878}" type="datetimeFigureOut">
              <a:rPr lang="en-US" smtClean="0"/>
              <a:t>7/21/2022</a:t>
            </a:fld>
            <a:endParaRPr lang="en-US"/>
          </a:p>
        </p:txBody>
      </p:sp>
      <p:sp>
        <p:nvSpPr>
          <p:cNvPr id="4" name="Footer Placeholder 3">
            <a:extLst>
              <a:ext uri="{FF2B5EF4-FFF2-40B4-BE49-F238E27FC236}">
                <a16:creationId xmlns:a16="http://schemas.microsoft.com/office/drawing/2014/main" id="{BD155CCC-4C7F-7D46-AAEE-E50E903150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D5171F-3657-4147-AD38-37E007880CF7}"/>
              </a:ext>
            </a:extLst>
          </p:cNvPr>
          <p:cNvSpPr>
            <a:spLocks noGrp="1"/>
          </p:cNvSpPr>
          <p:nvPr>
            <p:ph type="sldNum" sz="quarter" idx="12"/>
          </p:nvPr>
        </p:nvSpPr>
        <p:spPr/>
        <p:txBody>
          <a:bodyPr/>
          <a:lstStyle/>
          <a:p>
            <a:fld id="{F702364A-DA04-7E4C-9631-670CA9EAA37F}" type="slidenum">
              <a:rPr lang="en-US" smtClean="0"/>
              <a:t>‹#›</a:t>
            </a:fld>
            <a:endParaRPr lang="en-US"/>
          </a:p>
        </p:txBody>
      </p:sp>
    </p:spTree>
    <p:extLst>
      <p:ext uri="{BB962C8B-B14F-4D97-AF65-F5344CB8AC3E}">
        <p14:creationId xmlns:p14="http://schemas.microsoft.com/office/powerpoint/2010/main" val="1952003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0D0E38-7EF7-D948-AC71-C728DD863A26}"/>
              </a:ext>
            </a:extLst>
          </p:cNvPr>
          <p:cNvSpPr>
            <a:spLocks noGrp="1"/>
          </p:cNvSpPr>
          <p:nvPr>
            <p:ph type="dt" sz="half" idx="10"/>
          </p:nvPr>
        </p:nvSpPr>
        <p:spPr/>
        <p:txBody>
          <a:bodyPr/>
          <a:lstStyle/>
          <a:p>
            <a:fld id="{441AC44B-A355-224F-A457-2FBA0ABAA878}" type="datetimeFigureOut">
              <a:rPr lang="en-US" smtClean="0"/>
              <a:t>7/21/2022</a:t>
            </a:fld>
            <a:endParaRPr lang="en-US"/>
          </a:p>
        </p:txBody>
      </p:sp>
      <p:sp>
        <p:nvSpPr>
          <p:cNvPr id="3" name="Footer Placeholder 2">
            <a:extLst>
              <a:ext uri="{FF2B5EF4-FFF2-40B4-BE49-F238E27FC236}">
                <a16:creationId xmlns:a16="http://schemas.microsoft.com/office/drawing/2014/main" id="{273348D5-E75F-D346-A0D4-A8965FAED8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FE2B29-F9AF-A840-B0A6-DC70E83E5724}"/>
              </a:ext>
            </a:extLst>
          </p:cNvPr>
          <p:cNvSpPr>
            <a:spLocks noGrp="1"/>
          </p:cNvSpPr>
          <p:nvPr>
            <p:ph type="sldNum" sz="quarter" idx="12"/>
          </p:nvPr>
        </p:nvSpPr>
        <p:spPr/>
        <p:txBody>
          <a:bodyPr/>
          <a:lstStyle/>
          <a:p>
            <a:fld id="{F702364A-DA04-7E4C-9631-670CA9EAA37F}" type="slidenum">
              <a:rPr lang="en-US" smtClean="0"/>
              <a:t>‹#›</a:t>
            </a:fld>
            <a:endParaRPr lang="en-US"/>
          </a:p>
        </p:txBody>
      </p:sp>
    </p:spTree>
    <p:extLst>
      <p:ext uri="{BB962C8B-B14F-4D97-AF65-F5344CB8AC3E}">
        <p14:creationId xmlns:p14="http://schemas.microsoft.com/office/powerpoint/2010/main" val="3055035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86692-5DCC-8347-8DF3-6F4977E59C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483DDE-7532-0A43-88C5-C206FB35F2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824E66-B77D-8849-928F-EC893D2C7D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7DF423-AFA7-AA49-996F-4D0B9105E6D6}"/>
              </a:ext>
            </a:extLst>
          </p:cNvPr>
          <p:cNvSpPr>
            <a:spLocks noGrp="1"/>
          </p:cNvSpPr>
          <p:nvPr>
            <p:ph type="dt" sz="half" idx="10"/>
          </p:nvPr>
        </p:nvSpPr>
        <p:spPr/>
        <p:txBody>
          <a:bodyPr/>
          <a:lstStyle/>
          <a:p>
            <a:fld id="{441AC44B-A355-224F-A457-2FBA0ABAA878}" type="datetimeFigureOut">
              <a:rPr lang="en-US" smtClean="0"/>
              <a:t>7/21/2022</a:t>
            </a:fld>
            <a:endParaRPr lang="en-US"/>
          </a:p>
        </p:txBody>
      </p:sp>
      <p:sp>
        <p:nvSpPr>
          <p:cNvPr id="6" name="Footer Placeholder 5">
            <a:extLst>
              <a:ext uri="{FF2B5EF4-FFF2-40B4-BE49-F238E27FC236}">
                <a16:creationId xmlns:a16="http://schemas.microsoft.com/office/drawing/2014/main" id="{25B12165-6A21-2C43-8D5C-30FDAD4B99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A81538-5D66-AC4E-9350-7531C493F335}"/>
              </a:ext>
            </a:extLst>
          </p:cNvPr>
          <p:cNvSpPr>
            <a:spLocks noGrp="1"/>
          </p:cNvSpPr>
          <p:nvPr>
            <p:ph type="sldNum" sz="quarter" idx="12"/>
          </p:nvPr>
        </p:nvSpPr>
        <p:spPr/>
        <p:txBody>
          <a:bodyPr/>
          <a:lstStyle/>
          <a:p>
            <a:fld id="{F702364A-DA04-7E4C-9631-670CA9EAA37F}" type="slidenum">
              <a:rPr lang="en-US" smtClean="0"/>
              <a:t>‹#›</a:t>
            </a:fld>
            <a:endParaRPr lang="en-US"/>
          </a:p>
        </p:txBody>
      </p:sp>
    </p:spTree>
    <p:extLst>
      <p:ext uri="{BB962C8B-B14F-4D97-AF65-F5344CB8AC3E}">
        <p14:creationId xmlns:p14="http://schemas.microsoft.com/office/powerpoint/2010/main" val="3654131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BB0C6-9E7D-CD42-8C9F-C69C3F57EB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842C3B-FB1A-334C-8080-7AE7696DCE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CFDE47-607C-D14C-A2C1-242C61A493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35EC6CB-786A-E841-81F6-60A699601722}"/>
              </a:ext>
            </a:extLst>
          </p:cNvPr>
          <p:cNvSpPr>
            <a:spLocks noGrp="1"/>
          </p:cNvSpPr>
          <p:nvPr>
            <p:ph type="dt" sz="half" idx="10"/>
          </p:nvPr>
        </p:nvSpPr>
        <p:spPr/>
        <p:txBody>
          <a:bodyPr/>
          <a:lstStyle/>
          <a:p>
            <a:fld id="{441AC44B-A355-224F-A457-2FBA0ABAA878}" type="datetimeFigureOut">
              <a:rPr lang="en-US" smtClean="0"/>
              <a:t>7/21/2022</a:t>
            </a:fld>
            <a:endParaRPr lang="en-US"/>
          </a:p>
        </p:txBody>
      </p:sp>
      <p:sp>
        <p:nvSpPr>
          <p:cNvPr id="6" name="Footer Placeholder 5">
            <a:extLst>
              <a:ext uri="{FF2B5EF4-FFF2-40B4-BE49-F238E27FC236}">
                <a16:creationId xmlns:a16="http://schemas.microsoft.com/office/drawing/2014/main" id="{439B754F-ADDB-164B-B63D-28B09605DD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1EABF4-76AA-E545-A19F-31CD865B3314}"/>
              </a:ext>
            </a:extLst>
          </p:cNvPr>
          <p:cNvSpPr>
            <a:spLocks noGrp="1"/>
          </p:cNvSpPr>
          <p:nvPr>
            <p:ph type="sldNum" sz="quarter" idx="12"/>
          </p:nvPr>
        </p:nvSpPr>
        <p:spPr/>
        <p:txBody>
          <a:bodyPr/>
          <a:lstStyle/>
          <a:p>
            <a:fld id="{F702364A-DA04-7E4C-9631-670CA9EAA37F}" type="slidenum">
              <a:rPr lang="en-US" smtClean="0"/>
              <a:t>‹#›</a:t>
            </a:fld>
            <a:endParaRPr lang="en-US"/>
          </a:p>
        </p:txBody>
      </p:sp>
    </p:spTree>
    <p:extLst>
      <p:ext uri="{BB962C8B-B14F-4D97-AF65-F5344CB8AC3E}">
        <p14:creationId xmlns:p14="http://schemas.microsoft.com/office/powerpoint/2010/main" val="3007527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99416F-0F92-FF46-BF32-25277B430D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793804-5242-FE49-9CA0-C10AFC8FA4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96F9C6-6A8D-F24C-862E-C2AD9B7222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1AC44B-A355-224F-A457-2FBA0ABAA878}" type="datetimeFigureOut">
              <a:rPr lang="en-US" smtClean="0"/>
              <a:t>7/21/2022</a:t>
            </a:fld>
            <a:endParaRPr lang="en-US"/>
          </a:p>
        </p:txBody>
      </p:sp>
      <p:sp>
        <p:nvSpPr>
          <p:cNvPr id="5" name="Footer Placeholder 4">
            <a:extLst>
              <a:ext uri="{FF2B5EF4-FFF2-40B4-BE49-F238E27FC236}">
                <a16:creationId xmlns:a16="http://schemas.microsoft.com/office/drawing/2014/main" id="{C435E9F6-A962-CF40-905C-71D1BA4CC7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C09C97-4613-C84D-93AE-0AA4FA895A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02364A-DA04-7E4C-9631-670CA9EAA37F}" type="slidenum">
              <a:rPr lang="en-US" smtClean="0"/>
              <a:t>‹#›</a:t>
            </a:fld>
            <a:endParaRPr lang="en-US"/>
          </a:p>
        </p:txBody>
      </p:sp>
    </p:spTree>
    <p:extLst>
      <p:ext uri="{BB962C8B-B14F-4D97-AF65-F5344CB8AC3E}">
        <p14:creationId xmlns:p14="http://schemas.microsoft.com/office/powerpoint/2010/main" val="4108625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64FF6D-39E6-164E-AB2B-38205E980806}"/>
              </a:ext>
            </a:extLst>
          </p:cNvPr>
          <p:cNvPicPr>
            <a:picLocks noChangeAspect="1"/>
          </p:cNvPicPr>
          <p:nvPr/>
        </p:nvPicPr>
        <p:blipFill>
          <a:blip r:embed="rId2"/>
          <a:stretch>
            <a:fillRect/>
          </a:stretch>
        </p:blipFill>
        <p:spPr>
          <a:xfrm>
            <a:off x="3057031" y="0"/>
            <a:ext cx="3954672" cy="6858000"/>
          </a:xfrm>
          <a:prstGeom prst="rect">
            <a:avLst/>
          </a:prstGeom>
        </p:spPr>
      </p:pic>
    </p:spTree>
    <p:extLst>
      <p:ext uri="{BB962C8B-B14F-4D97-AF65-F5344CB8AC3E}">
        <p14:creationId xmlns:p14="http://schemas.microsoft.com/office/powerpoint/2010/main" val="3763157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35D5E2-7EB0-E346-BB43-5954E303AC48}"/>
              </a:ext>
            </a:extLst>
          </p:cNvPr>
          <p:cNvPicPr>
            <a:picLocks noChangeAspect="1"/>
          </p:cNvPicPr>
          <p:nvPr/>
        </p:nvPicPr>
        <p:blipFill>
          <a:blip r:embed="rId3"/>
          <a:stretch>
            <a:fillRect/>
          </a:stretch>
        </p:blipFill>
        <p:spPr>
          <a:xfrm rot="16200000">
            <a:off x="2667000" y="1500453"/>
            <a:ext cx="6857999" cy="3857094"/>
          </a:xfrm>
          <a:prstGeom prst="rect">
            <a:avLst/>
          </a:prstGeom>
        </p:spPr>
      </p:pic>
    </p:spTree>
    <p:extLst>
      <p:ext uri="{BB962C8B-B14F-4D97-AF65-F5344CB8AC3E}">
        <p14:creationId xmlns:p14="http://schemas.microsoft.com/office/powerpoint/2010/main" val="2401334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5C95F0-5B9F-9246-AFB9-7D2D17E3C8D8}"/>
              </a:ext>
            </a:extLst>
          </p:cNvPr>
          <p:cNvPicPr>
            <a:picLocks noChangeAspect="1"/>
          </p:cNvPicPr>
          <p:nvPr/>
        </p:nvPicPr>
        <p:blipFill>
          <a:blip r:embed="rId3"/>
          <a:stretch>
            <a:fillRect/>
          </a:stretch>
        </p:blipFill>
        <p:spPr>
          <a:xfrm>
            <a:off x="371959" y="209669"/>
            <a:ext cx="10861191" cy="6415856"/>
          </a:xfrm>
          <a:prstGeom prst="rect">
            <a:avLst/>
          </a:prstGeom>
        </p:spPr>
      </p:pic>
    </p:spTree>
    <p:extLst>
      <p:ext uri="{BB962C8B-B14F-4D97-AF65-F5344CB8AC3E}">
        <p14:creationId xmlns:p14="http://schemas.microsoft.com/office/powerpoint/2010/main" val="2123560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2A7086-E155-0444-9435-7A92FA8D6D5B}"/>
              </a:ext>
            </a:extLst>
          </p:cNvPr>
          <p:cNvPicPr>
            <a:picLocks noChangeAspect="1"/>
          </p:cNvPicPr>
          <p:nvPr/>
        </p:nvPicPr>
        <p:blipFill>
          <a:blip r:embed="rId3"/>
          <a:stretch>
            <a:fillRect/>
          </a:stretch>
        </p:blipFill>
        <p:spPr>
          <a:xfrm>
            <a:off x="1363852" y="0"/>
            <a:ext cx="9366896" cy="6698527"/>
          </a:xfrm>
          <a:prstGeom prst="rect">
            <a:avLst/>
          </a:prstGeom>
        </p:spPr>
      </p:pic>
    </p:spTree>
    <p:extLst>
      <p:ext uri="{BB962C8B-B14F-4D97-AF65-F5344CB8AC3E}">
        <p14:creationId xmlns:p14="http://schemas.microsoft.com/office/powerpoint/2010/main" val="2810985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64CF59-CA37-9C46-A851-AAB13AA1D286}"/>
              </a:ext>
            </a:extLst>
          </p:cNvPr>
          <p:cNvPicPr>
            <a:picLocks noChangeAspect="1"/>
          </p:cNvPicPr>
          <p:nvPr/>
        </p:nvPicPr>
        <p:blipFill>
          <a:blip r:embed="rId3"/>
          <a:stretch>
            <a:fillRect/>
          </a:stretch>
        </p:blipFill>
        <p:spPr>
          <a:xfrm rot="16200000">
            <a:off x="2667000" y="1144413"/>
            <a:ext cx="6857999" cy="4569174"/>
          </a:xfrm>
          <a:prstGeom prst="rect">
            <a:avLst/>
          </a:prstGeom>
        </p:spPr>
      </p:pic>
    </p:spTree>
    <p:extLst>
      <p:ext uri="{BB962C8B-B14F-4D97-AF65-F5344CB8AC3E}">
        <p14:creationId xmlns:p14="http://schemas.microsoft.com/office/powerpoint/2010/main" val="3119662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CD55B7F-6431-274D-B613-B8411765174F}"/>
              </a:ext>
            </a:extLst>
          </p:cNvPr>
          <p:cNvPicPr>
            <a:picLocks noGrp="1" noChangeAspect="1"/>
          </p:cNvPicPr>
          <p:nvPr>
            <p:ph idx="1"/>
          </p:nvPr>
        </p:nvPicPr>
        <p:blipFill>
          <a:blip r:embed="rId3"/>
          <a:stretch>
            <a:fillRect/>
          </a:stretch>
        </p:blipFill>
        <p:spPr>
          <a:xfrm>
            <a:off x="2820693" y="-237340"/>
            <a:ext cx="5602636" cy="7250471"/>
          </a:xfrm>
        </p:spPr>
      </p:pic>
    </p:spTree>
    <p:extLst>
      <p:ext uri="{BB962C8B-B14F-4D97-AF65-F5344CB8AC3E}">
        <p14:creationId xmlns:p14="http://schemas.microsoft.com/office/powerpoint/2010/main" val="12106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E6BEC-0FAA-6F44-BAF8-3B794F656761}"/>
              </a:ext>
            </a:extLst>
          </p:cNvPr>
          <p:cNvPicPr>
            <a:picLocks noChangeAspect="1"/>
          </p:cNvPicPr>
          <p:nvPr/>
        </p:nvPicPr>
        <p:blipFill>
          <a:blip r:embed="rId3"/>
          <a:stretch>
            <a:fillRect/>
          </a:stretch>
        </p:blipFill>
        <p:spPr>
          <a:xfrm>
            <a:off x="958850" y="539750"/>
            <a:ext cx="10274300" cy="5778500"/>
          </a:xfrm>
          <a:prstGeom prst="rect">
            <a:avLst/>
          </a:prstGeom>
        </p:spPr>
      </p:pic>
    </p:spTree>
    <p:extLst>
      <p:ext uri="{BB962C8B-B14F-4D97-AF65-F5344CB8AC3E}">
        <p14:creationId xmlns:p14="http://schemas.microsoft.com/office/powerpoint/2010/main" val="1313980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8214CF-21A8-D043-B4F9-9463F8061B3A}"/>
              </a:ext>
            </a:extLst>
          </p:cNvPr>
          <p:cNvPicPr>
            <a:picLocks noChangeAspect="1"/>
          </p:cNvPicPr>
          <p:nvPr/>
        </p:nvPicPr>
        <p:blipFill>
          <a:blip r:embed="rId3"/>
          <a:stretch>
            <a:fillRect/>
          </a:stretch>
        </p:blipFill>
        <p:spPr>
          <a:xfrm rot="16200000">
            <a:off x="2667000" y="1500453"/>
            <a:ext cx="6857999" cy="3857094"/>
          </a:xfrm>
          <a:prstGeom prst="rect">
            <a:avLst/>
          </a:prstGeom>
        </p:spPr>
      </p:pic>
    </p:spTree>
    <p:extLst>
      <p:ext uri="{BB962C8B-B14F-4D97-AF65-F5344CB8AC3E}">
        <p14:creationId xmlns:p14="http://schemas.microsoft.com/office/powerpoint/2010/main" val="3506532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2305EE-2B1A-6A42-AA2E-FE110F5ACA43}"/>
              </a:ext>
            </a:extLst>
          </p:cNvPr>
          <p:cNvSpPr/>
          <p:nvPr/>
        </p:nvSpPr>
        <p:spPr>
          <a:xfrm>
            <a:off x="567267" y="245533"/>
            <a:ext cx="8576733" cy="6117059"/>
          </a:xfrm>
          <a:prstGeom prst="rect">
            <a:avLst/>
          </a:prstGeom>
        </p:spPr>
        <p:txBody>
          <a:bodyPr wrap="square">
            <a:spAutoFit/>
          </a:bodyPr>
          <a:lstStyle/>
          <a:p>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International Underground Railroad Month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acknowledges the significance of the interracial Underground Railroad for its contribution to the eradication of slavery in the United States and as a cornerstone for the civil rights movement that continues today in the Black Lives Matter movement. </a:t>
            </a:r>
          </a:p>
          <a:p>
            <a:endParaRPr lang="en-US" sz="10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b="1" dirty="0"/>
              <a:t>College Hill had an active community of abolitionists </a:t>
            </a:r>
            <a:r>
              <a:rPr lang="en-US" dirty="0"/>
              <a:t>who were agents on the Underground Railroad. The well-documented “Escape of the 28” from Boone County, Kentucky in 1853 came through College Hill.  The twenty-eight freedom seekers found refuge here and were safely transported by Black and White abolitionists on their journey to freedom in Canada. They were greeted in Canada by teacher, nurse, and abolitionist Laura Haviland and Henry Bibb, the editor of the first Black newspaper in Canada, the </a:t>
            </a:r>
            <a:r>
              <a:rPr lang="en-US" b="1" i="1" dirty="0"/>
              <a:t>Voice of the Fugitive</a:t>
            </a:r>
            <a:r>
              <a:rPr lang="en-US" dirty="0"/>
              <a:t>.</a:t>
            </a:r>
          </a:p>
          <a:p>
            <a:endParaRPr lang="en-US" dirty="0"/>
          </a:p>
          <a:p>
            <a:r>
              <a:rPr lang="en-US" b="1" dirty="0"/>
              <a:t>Our exhibit honors </a:t>
            </a:r>
            <a:r>
              <a:rPr lang="en-US" dirty="0"/>
              <a:t>the courageous stories of those who emancipated themselves from slavery,</a:t>
            </a:r>
            <a:r>
              <a:rPr lang="en-US" b="1" dirty="0"/>
              <a:t> </a:t>
            </a:r>
            <a:r>
              <a:rPr lang="en-US" dirty="0"/>
              <a:t>the stories of the Black and White abolitionists who aided</a:t>
            </a:r>
            <a:r>
              <a:rPr lang="en-US" b="1" dirty="0"/>
              <a:t> </a:t>
            </a:r>
            <a:r>
              <a:rPr lang="en-US" dirty="0"/>
              <a:t>them, and the people who documented, interpreted and shared these stories from the Underground Railroad.  We see that this journey continues today.   Black and White residents of College Hill are creating new stories as they “Line the Avenue” every Sunday from 5-6 to show that when Black Lives Matter, then all lives can matter.  </a:t>
            </a:r>
          </a:p>
          <a:p>
            <a:r>
              <a:rPr lang="en-US" dirty="0"/>
              <a:t> </a:t>
            </a:r>
          </a:p>
          <a:p>
            <a:endParaRPr lang="en-US" dirty="0"/>
          </a:p>
          <a:p>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1401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2F1CDA7-477E-1848-8B80-AAF03DE32F03}"/>
              </a:ext>
            </a:extLst>
          </p:cNvPr>
          <p:cNvPicPr>
            <a:picLocks noGrp="1" noChangeAspect="1"/>
          </p:cNvPicPr>
          <p:nvPr>
            <p:ph idx="1"/>
          </p:nvPr>
        </p:nvPicPr>
        <p:blipFill>
          <a:blip r:embed="rId2"/>
          <a:stretch>
            <a:fillRect/>
          </a:stretch>
        </p:blipFill>
        <p:spPr>
          <a:xfrm>
            <a:off x="620175" y="216976"/>
            <a:ext cx="10638320" cy="5983234"/>
          </a:xfrm>
        </p:spPr>
      </p:pic>
    </p:spTree>
    <p:extLst>
      <p:ext uri="{BB962C8B-B14F-4D97-AF65-F5344CB8AC3E}">
        <p14:creationId xmlns:p14="http://schemas.microsoft.com/office/powerpoint/2010/main" val="3769542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E2EF9E-1888-C543-BB42-0517C5C929B4}"/>
              </a:ext>
            </a:extLst>
          </p:cNvPr>
          <p:cNvSpPr>
            <a:spLocks noGrp="1"/>
          </p:cNvSpPr>
          <p:nvPr>
            <p:ph idx="1"/>
          </p:nvPr>
        </p:nvSpPr>
        <p:spPr>
          <a:xfrm>
            <a:off x="838200" y="937647"/>
            <a:ext cx="10515600" cy="5239316"/>
          </a:xfrm>
        </p:spPr>
        <p:txBody>
          <a:bodyPr/>
          <a:lstStyle/>
          <a:p>
            <a:pPr marL="0" indent="0">
              <a:buNone/>
            </a:pPr>
            <a:endParaRPr lang="en-US" sz="4800" i="1" dirty="0"/>
          </a:p>
          <a:p>
            <a:pPr marL="0" indent="0">
              <a:buNone/>
            </a:pPr>
            <a:r>
              <a:rPr lang="en-US" sz="4800" i="1" dirty="0"/>
              <a:t>“ History is not the past.  It is the present.  We carry our history with us.  We are our history”  </a:t>
            </a:r>
          </a:p>
          <a:p>
            <a:pPr marL="0" indent="0">
              <a:buNone/>
            </a:pPr>
            <a:r>
              <a:rPr lang="en-US" i="1" dirty="0"/>
              <a:t>			</a:t>
            </a:r>
            <a:r>
              <a:rPr lang="en-US" dirty="0"/>
              <a:t>		James Baldwin</a:t>
            </a:r>
          </a:p>
          <a:p>
            <a:endParaRPr lang="en-US" dirty="0"/>
          </a:p>
        </p:txBody>
      </p:sp>
    </p:spTree>
    <p:extLst>
      <p:ext uri="{BB962C8B-B14F-4D97-AF65-F5344CB8AC3E}">
        <p14:creationId xmlns:p14="http://schemas.microsoft.com/office/powerpoint/2010/main" val="192858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422376F-A294-F044-AD44-A5E903054FF9}"/>
              </a:ext>
            </a:extLst>
          </p:cNvPr>
          <p:cNvSpPr/>
          <p:nvPr/>
        </p:nvSpPr>
        <p:spPr>
          <a:xfrm>
            <a:off x="1100380" y="751344"/>
            <a:ext cx="8043620" cy="4801314"/>
          </a:xfrm>
          <a:prstGeom prst="rect">
            <a:avLst/>
          </a:prstGeom>
        </p:spPr>
        <p:txBody>
          <a:bodyPr wrap="square">
            <a:spAutoFit/>
          </a:bodyPr>
          <a:lstStyle/>
          <a:p>
            <a:r>
              <a:rPr lang="en-US" b="1" i="1" dirty="0">
                <a:latin typeface="TimesNewRomanPS"/>
                <a:ea typeface="Times New Roman" panose="02020603050405020304" pitchFamily="18" charset="0"/>
              </a:rPr>
              <a:t>This exhibit is sponsored by </a:t>
            </a:r>
            <a:endParaRPr lang="en-US" dirty="0">
              <a:latin typeface="Times New Roman" panose="02020603050405020304" pitchFamily="18" charset="0"/>
              <a:ea typeface="Times New Roman" panose="02020603050405020304" pitchFamily="18" charset="0"/>
            </a:endParaRPr>
          </a:p>
          <a:p>
            <a:r>
              <a:rPr lang="en-US" dirty="0">
                <a:latin typeface="TimesNewRomanPSMT" panose="02020603050405020304" pitchFamily="18" charset="0"/>
                <a:ea typeface="Times New Roman" panose="02020603050405020304" pitchFamily="18" charset="0"/>
              </a:rPr>
              <a:t>National Park Services: National Underground Railroad Network to Freedom                          The Ohio Humanities Council </a:t>
            </a:r>
            <a:r>
              <a:rPr lang="en-US" dirty="0">
                <a:latin typeface="Times New Roman" panose="02020603050405020304" pitchFamily="18" charset="0"/>
                <a:ea typeface="Times New Roman" panose="02020603050405020304" pitchFamily="18" charset="0"/>
              </a:rPr>
              <a:t>				     </a:t>
            </a:r>
          </a:p>
          <a:p>
            <a:r>
              <a:rPr lang="en-US" dirty="0">
                <a:latin typeface="TimesNewRomanPSMT" panose="02020603050405020304" pitchFamily="18" charset="0"/>
                <a:ea typeface="Times New Roman" panose="02020603050405020304" pitchFamily="18" charset="0"/>
              </a:rPr>
              <a:t>The College Hill Historical Society 			                  </a:t>
            </a:r>
            <a:r>
              <a:rPr lang="en-US" dirty="0" err="1">
                <a:latin typeface="TimesNewRomanPSMT" panose="02020603050405020304" pitchFamily="18" charset="0"/>
                <a:ea typeface="Times New Roman" panose="02020603050405020304" pitchFamily="18" charset="0"/>
              </a:rPr>
              <a:t>HamiltonAvenueRoadToFreedom.org</a:t>
            </a:r>
            <a:r>
              <a:rPr lang="en-US" i="1" dirty="0">
                <a:solidFill>
                  <a:srgbClr val="FF0000"/>
                </a:solidFill>
                <a:latin typeface="TimesNewRomanPS"/>
                <a:ea typeface="Times New Roman" panose="02020603050405020304" pitchFamily="18" charset="0"/>
              </a:rPr>
              <a:t> </a:t>
            </a:r>
          </a:p>
          <a:p>
            <a:endParaRPr lang="en-US" i="1" dirty="0">
              <a:solidFill>
                <a:srgbClr val="FF0000"/>
              </a:solidFill>
              <a:latin typeface="TimesNewRomanPS"/>
              <a:ea typeface="Times New Roman" panose="02020603050405020304" pitchFamily="18" charset="0"/>
            </a:endParaRPr>
          </a:p>
          <a:p>
            <a:endParaRPr lang="en-US" i="1" dirty="0">
              <a:solidFill>
                <a:srgbClr val="FF0000"/>
              </a:solidFill>
              <a:latin typeface="TimesNewRomanPS"/>
              <a:ea typeface="Times New Roman" panose="02020603050405020304" pitchFamily="18" charset="0"/>
            </a:endParaRPr>
          </a:p>
          <a:p>
            <a:endParaRPr lang="en-US" i="1" dirty="0">
              <a:solidFill>
                <a:srgbClr val="FF0000"/>
              </a:solidFill>
              <a:latin typeface="TimesNewRomanPS"/>
              <a:ea typeface="Times New Roman" panose="02020603050405020304" pitchFamily="18" charset="0"/>
            </a:endParaRPr>
          </a:p>
          <a:p>
            <a:endParaRPr lang="en-US" dirty="0">
              <a:latin typeface="Times New Roman" panose="02020603050405020304" pitchFamily="18" charset="0"/>
              <a:ea typeface="Times New Roman" panose="02020603050405020304" pitchFamily="18" charset="0"/>
            </a:endParaRPr>
          </a:p>
          <a:p>
            <a:r>
              <a:rPr lang="en-US" b="1" dirty="0">
                <a:latin typeface="Calibri" panose="020F0502020204030204" pitchFamily="34" charset="0"/>
                <a:ea typeface="Calibri" panose="020F0502020204030204" pitchFamily="34" charset="0"/>
                <a:cs typeface="Times New Roman" panose="02020603050405020304" pitchFamily="18" charset="0"/>
              </a:rPr>
              <a:t>Photo credits</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Harriet Tubman:  Courtesy of Maryland Department of Commerce Office of Tourism</a:t>
            </a:r>
          </a:p>
          <a:p>
            <a:r>
              <a:rPr lang="en-US" dirty="0">
                <a:latin typeface="Calibri" panose="020F0502020204030204" pitchFamily="34" charset="0"/>
                <a:ea typeface="Calibri" panose="020F0502020204030204" pitchFamily="34" charset="0"/>
                <a:cs typeface="Times New Roman" panose="02020603050405020304" pitchFamily="18" charset="0"/>
              </a:rPr>
              <a:t>Laura Haviland and historical posters: Courtesy of the Bentley Historical Museum</a:t>
            </a:r>
          </a:p>
          <a:p>
            <a:r>
              <a:rPr lang="en-US" dirty="0">
                <a:latin typeface="Calibri" panose="020F0502020204030204" pitchFamily="34" charset="0"/>
                <a:ea typeface="Calibri" panose="020F0502020204030204" pitchFamily="34" charset="0"/>
                <a:cs typeface="Times New Roman" panose="02020603050405020304" pitchFamily="18" charset="0"/>
              </a:rPr>
              <a:t>Henry Bibb:  Courtesy of National Portrait Gallery</a:t>
            </a:r>
          </a:p>
          <a:p>
            <a:r>
              <a:rPr lang="en-US" dirty="0">
                <a:latin typeface="Calibri" panose="020F0502020204030204" pitchFamily="34" charset="0"/>
                <a:ea typeface="Calibri" panose="020F0502020204030204" pitchFamily="34" charset="0"/>
                <a:cs typeface="Times New Roman" panose="02020603050405020304" pitchFamily="18" charset="0"/>
              </a:rPr>
              <a:t>The Underground Railroad: (Charles T. Webber) courtesy of Cincinnati Art Museum</a:t>
            </a:r>
          </a:p>
          <a:p>
            <a:r>
              <a:rPr lang="en-US" dirty="0">
                <a:latin typeface="Calibri" panose="020F0502020204030204" pitchFamily="34" charset="0"/>
                <a:ea typeface="Calibri" panose="020F0502020204030204" pitchFamily="34" charset="0"/>
                <a:cs typeface="Times New Roman" panose="02020603050405020304" pitchFamily="18" charset="0"/>
              </a:rPr>
              <a:t>Black Lives Matter Mural photo: </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Urban League of Greater Cincinnati</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Photo Credits:  Tim Kraus, Diana Porter, Blanche Pringle Smith</a:t>
            </a:r>
          </a:p>
          <a:p>
            <a:r>
              <a:rPr lang="en-US"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559773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85DB7A8-912A-DB4D-8D86-888CCDC62884}"/>
              </a:ext>
            </a:extLst>
          </p:cNvPr>
          <p:cNvPicPr>
            <a:picLocks noGrp="1" noChangeAspect="1"/>
          </p:cNvPicPr>
          <p:nvPr>
            <p:ph idx="1"/>
          </p:nvPr>
        </p:nvPicPr>
        <p:blipFill>
          <a:blip r:embed="rId3"/>
          <a:stretch>
            <a:fillRect/>
          </a:stretch>
        </p:blipFill>
        <p:spPr>
          <a:xfrm>
            <a:off x="3456122" y="-95556"/>
            <a:ext cx="4353536" cy="6861456"/>
          </a:xfrm>
        </p:spPr>
      </p:pic>
    </p:spTree>
    <p:extLst>
      <p:ext uri="{BB962C8B-B14F-4D97-AF65-F5344CB8AC3E}">
        <p14:creationId xmlns:p14="http://schemas.microsoft.com/office/powerpoint/2010/main" val="530612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1155572-B206-B042-84CF-4DBF8F740E38}"/>
              </a:ext>
            </a:extLst>
          </p:cNvPr>
          <p:cNvPicPr>
            <a:picLocks noGrp="1" noChangeAspect="1"/>
          </p:cNvPicPr>
          <p:nvPr>
            <p:ph idx="1"/>
          </p:nvPr>
        </p:nvPicPr>
        <p:blipFill>
          <a:blip r:embed="rId2"/>
          <a:stretch>
            <a:fillRect/>
          </a:stretch>
        </p:blipFill>
        <p:spPr>
          <a:xfrm>
            <a:off x="1813302" y="-126199"/>
            <a:ext cx="9062324" cy="6806858"/>
          </a:xfrm>
        </p:spPr>
      </p:pic>
    </p:spTree>
    <p:extLst>
      <p:ext uri="{BB962C8B-B14F-4D97-AF65-F5344CB8AC3E}">
        <p14:creationId xmlns:p14="http://schemas.microsoft.com/office/powerpoint/2010/main" val="400254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7AC308D-8483-F347-9F3A-5554A28ABD94}"/>
              </a:ext>
            </a:extLst>
          </p:cNvPr>
          <p:cNvPicPr>
            <a:picLocks noGrp="1" noChangeAspect="1"/>
          </p:cNvPicPr>
          <p:nvPr>
            <p:ph idx="1"/>
          </p:nvPr>
        </p:nvPicPr>
        <p:blipFill>
          <a:blip r:embed="rId3"/>
          <a:stretch>
            <a:fillRect/>
          </a:stretch>
        </p:blipFill>
        <p:spPr>
          <a:xfrm>
            <a:off x="184964" y="379709"/>
            <a:ext cx="11141010" cy="5626773"/>
          </a:xfrm>
        </p:spPr>
      </p:pic>
    </p:spTree>
    <p:extLst>
      <p:ext uri="{BB962C8B-B14F-4D97-AF65-F5344CB8AC3E}">
        <p14:creationId xmlns:p14="http://schemas.microsoft.com/office/powerpoint/2010/main" val="3213320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441516-1926-F246-8268-A3DD6B0FA5EB}"/>
              </a:ext>
            </a:extLst>
          </p:cNvPr>
          <p:cNvPicPr>
            <a:picLocks noChangeAspect="1"/>
          </p:cNvPicPr>
          <p:nvPr/>
        </p:nvPicPr>
        <p:blipFill>
          <a:blip r:embed="rId3"/>
          <a:stretch>
            <a:fillRect/>
          </a:stretch>
        </p:blipFill>
        <p:spPr>
          <a:xfrm rot="16200000">
            <a:off x="2656726" y="1500453"/>
            <a:ext cx="6857999" cy="3857094"/>
          </a:xfrm>
          <a:prstGeom prst="rect">
            <a:avLst/>
          </a:prstGeom>
        </p:spPr>
      </p:pic>
    </p:spTree>
    <p:extLst>
      <p:ext uri="{BB962C8B-B14F-4D97-AF65-F5344CB8AC3E}">
        <p14:creationId xmlns:p14="http://schemas.microsoft.com/office/powerpoint/2010/main" val="10109660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532</Words>
  <Application>Microsoft Office PowerPoint</Application>
  <PresentationFormat>Widescreen</PresentationFormat>
  <Paragraphs>45</Paragraphs>
  <Slides>16</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Times New Roman</vt:lpstr>
      <vt:lpstr>TimesNewRomanPS</vt:lpstr>
      <vt:lpstr>TimesNewRomanPSMT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Mark Webb</cp:lastModifiedBy>
  <cp:revision>8</cp:revision>
  <dcterms:created xsi:type="dcterms:W3CDTF">2020-11-12T19:40:22Z</dcterms:created>
  <dcterms:modified xsi:type="dcterms:W3CDTF">2022-07-21T20:15:56Z</dcterms:modified>
</cp:coreProperties>
</file>